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D5EC79-1DE6-403E-9216-9D597236F4BB}">
  <a:tblStyle styleId="{93D5EC79-1DE6-403E-9216-9D597236F4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{93D5EC79-1DE6-403E-9216-9D597236F4BB}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